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58" r:id="rId3"/>
    <p:sldMasterId id="2147483670" r:id="rId4"/>
    <p:sldMasterId id="2147483694" r:id="rId5"/>
  </p:sldMasterIdLst>
  <p:sldIdLst>
    <p:sldId id="257" r:id="rId6"/>
    <p:sldId id="266" r:id="rId7"/>
    <p:sldId id="267" r:id="rId8"/>
    <p:sldId id="261" r:id="rId9"/>
    <p:sldId id="268" r:id="rId10"/>
    <p:sldId id="262" r:id="rId11"/>
    <p:sldId id="271" r:id="rId12"/>
    <p:sldId id="272" r:id="rId13"/>
    <p:sldId id="263" r:id="rId14"/>
    <p:sldId id="264" r:id="rId15"/>
    <p:sldId id="265" r:id="rId16"/>
    <p:sldId id="260" r:id="rId17"/>
    <p:sldId id="269" r:id="rId18"/>
    <p:sldId id="25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76C"/>
    <a:srgbClr val="C4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0359C-1420-4AAA-AB86-80F37A9D9AEF}" v="1" dt="2019-04-02T17:23:26.029"/>
    <p1510:client id="{7DF49A10-DE27-44DE-91AE-67E894D3FCE9}" v="206" dt="2019-04-02T20:34:21.103"/>
    <p1510:client id="{F823CEEA-8582-0663-9408-2C6C64F352D7}" v="3" dt="2019-04-02T17:56:30.782"/>
    <p1510:client id="{272D2112-4CC5-4B85-AC24-4D0D12CB3E20}" v="539" dt="2019-04-02T21:15:25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Ginderen Quinten [student]" userId="S::s101172@ap.be::cf6b7e44-4f87-42c8-8029-6e4dcb357bf9" providerId="AD" clId="Web-{8F01530E-5851-4147-A5EF-70A91E32451E}"/>
    <pc:docChg chg="addSld modSld">
      <pc:chgData name="Van Ginderen Quinten [student]" userId="S::s101172@ap.be::cf6b7e44-4f87-42c8-8029-6e4dcb357bf9" providerId="AD" clId="Web-{8F01530E-5851-4147-A5EF-70A91E32451E}" dt="2019-04-01T15:52:02.145" v="198" actId="20577"/>
      <pc:docMkLst>
        <pc:docMk/>
      </pc:docMkLst>
      <pc:sldChg chg="addSp delSp modSp">
        <pc:chgData name="Van Ginderen Quinten [student]" userId="S::s101172@ap.be::cf6b7e44-4f87-42c8-8029-6e4dcb357bf9" providerId="AD" clId="Web-{8F01530E-5851-4147-A5EF-70A91E32451E}" dt="2019-04-01T15:52:02.083" v="197" actId="20577"/>
        <pc:sldMkLst>
          <pc:docMk/>
          <pc:sldMk cId="2739528811" sldId="261"/>
        </pc:sldMkLst>
        <pc:spChg chg="del">
          <ac:chgData name="Van Ginderen Quinten [student]" userId="S::s101172@ap.be::cf6b7e44-4f87-42c8-8029-6e4dcb357bf9" providerId="AD" clId="Web-{8F01530E-5851-4147-A5EF-70A91E32451E}" dt="2019-04-01T15:43:27.764" v="0"/>
          <ac:spMkLst>
            <pc:docMk/>
            <pc:sldMk cId="2739528811" sldId="261"/>
            <ac:spMk id="3" creationId="{AA122920-177F-4E37-A181-81DD2198FC39}"/>
          </ac:spMkLst>
        </pc:spChg>
        <pc:spChg chg="add mod">
          <ac:chgData name="Van Ginderen Quinten [student]" userId="S::s101172@ap.be::cf6b7e44-4f87-42c8-8029-6e4dcb357bf9" providerId="AD" clId="Web-{8F01530E-5851-4147-A5EF-70A91E32451E}" dt="2019-04-01T15:52:02.083" v="197" actId="20577"/>
          <ac:spMkLst>
            <pc:docMk/>
            <pc:sldMk cId="2739528811" sldId="261"/>
            <ac:spMk id="4" creationId="{EDB56FAD-A0FD-46F9-BF4E-0F718A7DB6E6}"/>
          </ac:spMkLst>
        </pc:spChg>
      </pc:sldChg>
      <pc:sldChg chg="addSp delSp modSp new">
        <pc:chgData name="Van Ginderen Quinten [student]" userId="S::s101172@ap.be::cf6b7e44-4f87-42c8-8029-6e4dcb357bf9" providerId="AD" clId="Web-{8F01530E-5851-4147-A5EF-70A91E32451E}" dt="2019-04-01T15:47:31.602" v="171" actId="1076"/>
        <pc:sldMkLst>
          <pc:docMk/>
          <pc:sldMk cId="1591700642" sldId="268"/>
        </pc:sldMkLst>
        <pc:spChg chg="del">
          <ac:chgData name="Van Ginderen Quinten [student]" userId="S::s101172@ap.be::cf6b7e44-4f87-42c8-8029-6e4dcb357bf9" providerId="AD" clId="Web-{8F01530E-5851-4147-A5EF-70A91E32451E}" dt="2019-04-01T15:47:10.180" v="167"/>
          <ac:spMkLst>
            <pc:docMk/>
            <pc:sldMk cId="1591700642" sldId="268"/>
            <ac:spMk id="2" creationId="{E10451A0-4CD9-4882-81A8-F37A4EF8DB89}"/>
          </ac:spMkLst>
        </pc:spChg>
        <pc:spChg chg="del">
          <ac:chgData name="Van Ginderen Quinten [student]" userId="S::s101172@ap.be::cf6b7e44-4f87-42c8-8029-6e4dcb357bf9" providerId="AD" clId="Web-{8F01530E-5851-4147-A5EF-70A91E32451E}" dt="2019-04-01T15:47:08.461" v="166"/>
          <ac:spMkLst>
            <pc:docMk/>
            <pc:sldMk cId="1591700642" sldId="268"/>
            <ac:spMk id="3" creationId="{2433A050-B619-44FB-BDA4-27932405842F}"/>
          </ac:spMkLst>
        </pc:spChg>
        <pc:picChg chg="add mod">
          <ac:chgData name="Van Ginderen Quinten [student]" userId="S::s101172@ap.be::cf6b7e44-4f87-42c8-8029-6e4dcb357bf9" providerId="AD" clId="Web-{8F01530E-5851-4147-A5EF-70A91E32451E}" dt="2019-04-01T15:47:31.602" v="171" actId="1076"/>
          <ac:picMkLst>
            <pc:docMk/>
            <pc:sldMk cId="1591700642" sldId="268"/>
            <ac:picMk id="4" creationId="{801E7C32-A04B-498B-914D-72BA7D127E32}"/>
          </ac:picMkLst>
        </pc:picChg>
      </pc:sldChg>
    </pc:docChg>
  </pc:docChgLst>
  <pc:docChgLst>
    <pc:chgData name="Nalbach Lukasz [student]" userId="S::s103214@ap.be::c90d6c09-21cc-49bb-880b-7572d268c963" providerId="AD" clId="Web-{4E90359C-1420-4AAA-AB86-80F37A9D9AEF}"/>
    <pc:docChg chg="modSld">
      <pc:chgData name="Nalbach Lukasz [student]" userId="S::s103214@ap.be::c90d6c09-21cc-49bb-880b-7572d268c963" providerId="AD" clId="Web-{4E90359C-1420-4AAA-AB86-80F37A9D9AEF}" dt="2019-04-02T17:55:56.861" v="28" actId="1076"/>
      <pc:docMkLst>
        <pc:docMk/>
      </pc:docMkLst>
      <pc:sldChg chg="addSp delSp modSp addAnim modAnim">
        <pc:chgData name="Nalbach Lukasz [student]" userId="S::s103214@ap.be::c90d6c09-21cc-49bb-880b-7572d268c963" providerId="AD" clId="Web-{4E90359C-1420-4AAA-AB86-80F37A9D9AEF}" dt="2019-04-02T17:55:56.861" v="28" actId="1076"/>
        <pc:sldMkLst>
          <pc:docMk/>
          <pc:sldMk cId="2736574993" sldId="263"/>
        </pc:sldMkLst>
        <pc:spChg chg="del">
          <ac:chgData name="Nalbach Lukasz [student]" userId="S::s103214@ap.be::c90d6c09-21cc-49bb-880b-7572d268c963" providerId="AD" clId="Web-{4E90359C-1420-4AAA-AB86-80F37A9D9AEF}" dt="2019-04-02T17:21:49.779" v="0"/>
          <ac:spMkLst>
            <pc:docMk/>
            <pc:sldMk cId="2736574993" sldId="263"/>
            <ac:spMk id="3" creationId="{236507EA-FB38-4FC5-AAFC-F5B2FF330D78}"/>
          </ac:spMkLst>
        </pc:spChg>
        <pc:picChg chg="add mod">
          <ac:chgData name="Nalbach Lukasz [student]" userId="S::s103214@ap.be::c90d6c09-21cc-49bb-880b-7572d268c963" providerId="AD" clId="Web-{4E90359C-1420-4AAA-AB86-80F37A9D9AEF}" dt="2019-04-02T17:53:46.267" v="12" actId="1076"/>
          <ac:picMkLst>
            <pc:docMk/>
            <pc:sldMk cId="2736574993" sldId="263"/>
            <ac:picMk id="3" creationId="{6B0650AD-2FAC-44DE-B4F1-8FA53F4B0032}"/>
          </ac:picMkLst>
        </pc:picChg>
        <pc:picChg chg="add mod ord">
          <ac:chgData name="Nalbach Lukasz [student]" userId="S::s103214@ap.be::c90d6c09-21cc-49bb-880b-7572d268c963" providerId="AD" clId="Web-{4E90359C-1420-4AAA-AB86-80F37A9D9AEF}" dt="2019-04-02T17:23:29.810" v="5" actId="1076"/>
          <ac:picMkLst>
            <pc:docMk/>
            <pc:sldMk cId="2736574993" sldId="263"/>
            <ac:picMk id="4" creationId="{6911B1E3-0A34-4E67-9D7E-C60197807037}"/>
          </ac:picMkLst>
        </pc:picChg>
        <pc:picChg chg="add mod">
          <ac:chgData name="Nalbach Lukasz [student]" userId="S::s103214@ap.be::c90d6c09-21cc-49bb-880b-7572d268c963" providerId="AD" clId="Web-{4E90359C-1420-4AAA-AB86-80F37A9D9AEF}" dt="2019-04-02T17:55:48.580" v="26" actId="1076"/>
          <ac:picMkLst>
            <pc:docMk/>
            <pc:sldMk cId="2736574993" sldId="263"/>
            <ac:picMk id="6" creationId="{3EBF1333-5853-46BE-97E4-3977413A436D}"/>
          </ac:picMkLst>
        </pc:picChg>
        <pc:picChg chg="add mod">
          <ac:chgData name="Nalbach Lukasz [student]" userId="S::s103214@ap.be::c90d6c09-21cc-49bb-880b-7572d268c963" providerId="AD" clId="Web-{4E90359C-1420-4AAA-AB86-80F37A9D9AEF}" dt="2019-04-02T17:55:56.861" v="28" actId="1076"/>
          <ac:picMkLst>
            <pc:docMk/>
            <pc:sldMk cId="2736574993" sldId="263"/>
            <ac:picMk id="7" creationId="{58BF9B06-BA05-4ADD-A63D-FB31693ECB02}"/>
          </ac:picMkLst>
        </pc:picChg>
        <pc:picChg chg="add del mod">
          <ac:chgData name="Nalbach Lukasz [student]" userId="S::s103214@ap.be::c90d6c09-21cc-49bb-880b-7572d268c963" providerId="AD" clId="Web-{4E90359C-1420-4AAA-AB86-80F37A9D9AEF}" dt="2019-04-02T17:24:35.810" v="9"/>
          <ac:picMkLst>
            <pc:docMk/>
            <pc:sldMk cId="2736574993" sldId="263"/>
            <ac:picMk id="8" creationId="{765AB94D-FFB6-40C7-AA81-BA9652523382}"/>
          </ac:picMkLst>
        </pc:picChg>
      </pc:sldChg>
    </pc:docChg>
  </pc:docChgLst>
  <pc:docChgLst>
    <pc:chgData name="Nalbach Lukasz [student]" userId="S::s103214@ap.be::c90d6c09-21cc-49bb-880b-7572d268c963" providerId="AD" clId="Web-{F823CEEA-8582-0663-9408-2C6C64F352D7}"/>
    <pc:docChg chg="modSld">
      <pc:chgData name="Nalbach Lukasz [student]" userId="S::s103214@ap.be::c90d6c09-21cc-49bb-880b-7572d268c963" providerId="AD" clId="Web-{F823CEEA-8582-0663-9408-2C6C64F352D7}" dt="2019-04-02T17:56:30.782" v="2" actId="1076"/>
      <pc:docMkLst>
        <pc:docMk/>
      </pc:docMkLst>
      <pc:sldChg chg="modSp">
        <pc:chgData name="Nalbach Lukasz [student]" userId="S::s103214@ap.be::c90d6c09-21cc-49bb-880b-7572d268c963" providerId="AD" clId="Web-{F823CEEA-8582-0663-9408-2C6C64F352D7}" dt="2019-04-02T17:56:30.782" v="2" actId="1076"/>
        <pc:sldMkLst>
          <pc:docMk/>
          <pc:sldMk cId="2736574993" sldId="263"/>
        </pc:sldMkLst>
        <pc:picChg chg="mod">
          <ac:chgData name="Nalbach Lukasz [student]" userId="S::s103214@ap.be::c90d6c09-21cc-49bb-880b-7572d268c963" providerId="AD" clId="Web-{F823CEEA-8582-0663-9408-2C6C64F352D7}" dt="2019-04-02T17:56:30.782" v="2" actId="1076"/>
          <ac:picMkLst>
            <pc:docMk/>
            <pc:sldMk cId="2736574993" sldId="263"/>
            <ac:picMk id="6" creationId="{3EBF1333-5853-46BE-97E4-3977413A436D}"/>
          </ac:picMkLst>
        </pc:picChg>
        <pc:picChg chg="mod">
          <ac:chgData name="Nalbach Lukasz [student]" userId="S::s103214@ap.be::c90d6c09-21cc-49bb-880b-7572d268c963" providerId="AD" clId="Web-{F823CEEA-8582-0663-9408-2C6C64F352D7}" dt="2019-04-02T17:56:26.486" v="1" actId="1076"/>
          <ac:picMkLst>
            <pc:docMk/>
            <pc:sldMk cId="2736574993" sldId="263"/>
            <ac:picMk id="7" creationId="{58BF9B06-BA05-4ADD-A63D-FB31693ECB02}"/>
          </ac:picMkLst>
        </pc:picChg>
      </pc:sldChg>
    </pc:docChg>
  </pc:docChgLst>
  <pc:docChgLst>
    <pc:chgData name="Tijl Ivens" userId="576ecd61-eec3-40c7-889b-7c8fb20a85c4" providerId="ADAL" clId="{7DF49A10-DE27-44DE-91AE-67E894D3FCE9}"/>
    <pc:docChg chg="custSel addSld modSld sldOrd">
      <pc:chgData name="Tijl Ivens" userId="576ecd61-eec3-40c7-889b-7c8fb20a85c4" providerId="ADAL" clId="{7DF49A10-DE27-44DE-91AE-67E894D3FCE9}" dt="2019-04-02T20:34:21.103" v="404" actId="20577"/>
      <pc:docMkLst>
        <pc:docMk/>
      </pc:docMkLst>
      <pc:sldChg chg="modTransition">
        <pc:chgData name="Tijl Ivens" userId="576ecd61-eec3-40c7-889b-7c8fb20a85c4" providerId="ADAL" clId="{7DF49A10-DE27-44DE-91AE-67E894D3FCE9}" dt="2019-04-02T19:06:05.238" v="218"/>
        <pc:sldMkLst>
          <pc:docMk/>
          <pc:sldMk cId="0" sldId="256"/>
        </pc:sldMkLst>
      </pc:sldChg>
      <pc:sldChg chg="modTransition">
        <pc:chgData name="Tijl Ivens" userId="576ecd61-eec3-40c7-889b-7c8fb20a85c4" providerId="ADAL" clId="{7DF49A10-DE27-44DE-91AE-67E894D3FCE9}" dt="2019-04-02T19:05:32.766" v="207"/>
        <pc:sldMkLst>
          <pc:docMk/>
          <pc:sldMk cId="0" sldId="257"/>
        </pc:sldMkLst>
      </pc:sldChg>
      <pc:sldChg chg="modSp ord modTransition">
        <pc:chgData name="Tijl Ivens" userId="576ecd61-eec3-40c7-889b-7c8fb20a85c4" providerId="ADAL" clId="{7DF49A10-DE27-44DE-91AE-67E894D3FCE9}" dt="2019-04-02T20:32:35.545" v="266" actId="404"/>
        <pc:sldMkLst>
          <pc:docMk/>
          <pc:sldMk cId="0" sldId="260"/>
        </pc:sldMkLst>
        <pc:spChg chg="mod">
          <ac:chgData name="Tijl Ivens" userId="576ecd61-eec3-40c7-889b-7c8fb20a85c4" providerId="ADAL" clId="{7DF49A10-DE27-44DE-91AE-67E894D3FCE9}" dt="2019-04-02T20:32:35.545" v="266" actId="404"/>
          <ac:spMkLst>
            <pc:docMk/>
            <pc:sldMk cId="0" sldId="260"/>
            <ac:spMk id="6" creationId="{00000000-0000-0000-0000-000000000000}"/>
          </ac:spMkLst>
        </pc:spChg>
      </pc:sldChg>
      <pc:sldChg chg="modTransition">
        <pc:chgData name="Tijl Ivens" userId="576ecd61-eec3-40c7-889b-7c8fb20a85c4" providerId="ADAL" clId="{7DF49A10-DE27-44DE-91AE-67E894D3FCE9}" dt="2019-04-02T19:05:41.218" v="210"/>
        <pc:sldMkLst>
          <pc:docMk/>
          <pc:sldMk cId="2739528811" sldId="261"/>
        </pc:sldMkLst>
      </pc:sldChg>
      <pc:sldChg chg="modTransition">
        <pc:chgData name="Tijl Ivens" userId="576ecd61-eec3-40c7-889b-7c8fb20a85c4" providerId="ADAL" clId="{7DF49A10-DE27-44DE-91AE-67E894D3FCE9}" dt="2019-04-02T19:05:47.579" v="212"/>
        <pc:sldMkLst>
          <pc:docMk/>
          <pc:sldMk cId="463128077" sldId="262"/>
        </pc:sldMkLst>
      </pc:sldChg>
      <pc:sldChg chg="modTransition">
        <pc:chgData name="Tijl Ivens" userId="576ecd61-eec3-40c7-889b-7c8fb20a85c4" providerId="ADAL" clId="{7DF49A10-DE27-44DE-91AE-67E894D3FCE9}" dt="2019-04-02T19:05:51.246" v="213"/>
        <pc:sldMkLst>
          <pc:docMk/>
          <pc:sldMk cId="2736574993" sldId="263"/>
        </pc:sldMkLst>
      </pc:sldChg>
      <pc:sldChg chg="addSp modSp modTransition">
        <pc:chgData name="Tijl Ivens" userId="576ecd61-eec3-40c7-889b-7c8fb20a85c4" providerId="ADAL" clId="{7DF49A10-DE27-44DE-91AE-67E894D3FCE9}" dt="2019-04-02T19:05:54.455" v="214"/>
        <pc:sldMkLst>
          <pc:docMk/>
          <pc:sldMk cId="3544146768" sldId="264"/>
        </pc:sldMkLst>
        <pc:spChg chg="mod">
          <ac:chgData name="Tijl Ivens" userId="576ecd61-eec3-40c7-889b-7c8fb20a85c4" providerId="ADAL" clId="{7DF49A10-DE27-44DE-91AE-67E894D3FCE9}" dt="2019-04-02T18:44:40.929" v="37" actId="20577"/>
          <ac:spMkLst>
            <pc:docMk/>
            <pc:sldMk cId="3544146768" sldId="264"/>
            <ac:spMk id="3" creationId="{A3DD339A-3620-4088-A26F-9146B4885596}"/>
          </ac:spMkLst>
        </pc:spChg>
        <pc:picChg chg="add mod">
          <ac:chgData name="Tijl Ivens" userId="576ecd61-eec3-40c7-889b-7c8fb20a85c4" providerId="ADAL" clId="{7DF49A10-DE27-44DE-91AE-67E894D3FCE9}" dt="2019-04-02T11:54:46.553" v="4" actId="1076"/>
          <ac:picMkLst>
            <pc:docMk/>
            <pc:sldMk cId="3544146768" sldId="264"/>
            <ac:picMk id="1026" creationId="{831A6A7F-6BD4-41E2-A7BA-F4C8B8F235A4}"/>
          </ac:picMkLst>
        </pc:picChg>
      </pc:sldChg>
      <pc:sldChg chg="modSp modTransition">
        <pc:chgData name="Tijl Ivens" userId="576ecd61-eec3-40c7-889b-7c8fb20a85c4" providerId="ADAL" clId="{7DF49A10-DE27-44DE-91AE-67E894D3FCE9}" dt="2019-04-02T19:05:57.168" v="215"/>
        <pc:sldMkLst>
          <pc:docMk/>
          <pc:sldMk cId="3214455372" sldId="265"/>
        </pc:sldMkLst>
        <pc:spChg chg="mod">
          <ac:chgData name="Tijl Ivens" userId="576ecd61-eec3-40c7-889b-7c8fb20a85c4" providerId="ADAL" clId="{7DF49A10-DE27-44DE-91AE-67E894D3FCE9}" dt="2019-04-02T18:57:34.539" v="80" actId="20577"/>
          <ac:spMkLst>
            <pc:docMk/>
            <pc:sldMk cId="3214455372" sldId="265"/>
            <ac:spMk id="2" creationId="{A4E787C8-815F-499B-8DEE-560E84D4C1C0}"/>
          </ac:spMkLst>
        </pc:spChg>
        <pc:spChg chg="mod">
          <ac:chgData name="Tijl Ivens" userId="576ecd61-eec3-40c7-889b-7c8fb20a85c4" providerId="ADAL" clId="{7DF49A10-DE27-44DE-91AE-67E894D3FCE9}" dt="2019-04-02T19:04:39.872" v="188" actId="20577"/>
          <ac:spMkLst>
            <pc:docMk/>
            <pc:sldMk cId="3214455372" sldId="265"/>
            <ac:spMk id="3" creationId="{38B194EA-FDAD-4CA3-9AF0-DE0F3D21E18C}"/>
          </ac:spMkLst>
        </pc:spChg>
      </pc:sldChg>
      <pc:sldChg chg="modTransition">
        <pc:chgData name="Tijl Ivens" userId="576ecd61-eec3-40c7-889b-7c8fb20a85c4" providerId="ADAL" clId="{7DF49A10-DE27-44DE-91AE-67E894D3FCE9}" dt="2019-04-02T19:05:36.365" v="208"/>
        <pc:sldMkLst>
          <pc:docMk/>
          <pc:sldMk cId="3780308168" sldId="266"/>
        </pc:sldMkLst>
      </pc:sldChg>
      <pc:sldChg chg="modTransition">
        <pc:chgData name="Tijl Ivens" userId="576ecd61-eec3-40c7-889b-7c8fb20a85c4" providerId="ADAL" clId="{7DF49A10-DE27-44DE-91AE-67E894D3FCE9}" dt="2019-04-02T19:05:38.846" v="209"/>
        <pc:sldMkLst>
          <pc:docMk/>
          <pc:sldMk cId="4122283490" sldId="267"/>
        </pc:sldMkLst>
      </pc:sldChg>
      <pc:sldChg chg="modTransition">
        <pc:chgData name="Tijl Ivens" userId="576ecd61-eec3-40c7-889b-7c8fb20a85c4" providerId="ADAL" clId="{7DF49A10-DE27-44DE-91AE-67E894D3FCE9}" dt="2019-04-02T19:05:44.073" v="211"/>
        <pc:sldMkLst>
          <pc:docMk/>
          <pc:sldMk cId="1591700642" sldId="268"/>
        </pc:sldMkLst>
      </pc:sldChg>
      <pc:sldChg chg="modSp add modTransition">
        <pc:chgData name="Tijl Ivens" userId="576ecd61-eec3-40c7-889b-7c8fb20a85c4" providerId="ADAL" clId="{7DF49A10-DE27-44DE-91AE-67E894D3FCE9}" dt="2019-04-02T20:34:21.103" v="404" actId="20577"/>
        <pc:sldMkLst>
          <pc:docMk/>
          <pc:sldMk cId="56274118" sldId="269"/>
        </pc:sldMkLst>
        <pc:spChg chg="mod">
          <ac:chgData name="Tijl Ivens" userId="576ecd61-eec3-40c7-889b-7c8fb20a85c4" providerId="ADAL" clId="{7DF49A10-DE27-44DE-91AE-67E894D3FCE9}" dt="2019-04-02T19:05:22.242" v="206" actId="20577"/>
          <ac:spMkLst>
            <pc:docMk/>
            <pc:sldMk cId="56274118" sldId="269"/>
            <ac:spMk id="2" creationId="{40687B0C-F5C9-43A8-81F3-A0A1F60EA4D3}"/>
          </ac:spMkLst>
        </pc:spChg>
        <pc:spChg chg="mod">
          <ac:chgData name="Tijl Ivens" userId="576ecd61-eec3-40c7-889b-7c8fb20a85c4" providerId="ADAL" clId="{7DF49A10-DE27-44DE-91AE-67E894D3FCE9}" dt="2019-04-02T20:34:21.103" v="404" actId="20577"/>
          <ac:spMkLst>
            <pc:docMk/>
            <pc:sldMk cId="56274118" sldId="269"/>
            <ac:spMk id="3" creationId="{82B8573B-0052-421B-B06A-C9FB5F49B977}"/>
          </ac:spMkLst>
        </pc:spChg>
      </pc:sldChg>
    </pc:docChg>
  </pc:docChgLst>
  <pc:docChgLst>
    <pc:chgData name="Gastgebruiker" userId="S::urn:spo:anon#a795f1af2a05289a237df68413319ec52f28210d63dd353f8f2e136d4e36b059::" providerId="AD" clId="Web-{272D2112-4CC5-4B85-AC24-4D0D12CB3E20}"/>
    <pc:docChg chg="addSld delSld modSld">
      <pc:chgData name="Gastgebruiker" userId="S::urn:spo:anon#a795f1af2a05289a237df68413319ec52f28210d63dd353f8f2e136d4e36b059::" providerId="AD" clId="Web-{272D2112-4CC5-4B85-AC24-4D0D12CB3E20}" dt="2019-04-02T21:15:25.058" v="1083" actId="14100"/>
      <pc:docMkLst>
        <pc:docMk/>
      </pc:docMkLst>
      <pc:sldChg chg="addSp delSp modSp add del">
        <pc:chgData name="Gastgebruiker" userId="S::urn:spo:anon#a795f1af2a05289a237df68413319ec52f28210d63dd353f8f2e136d4e36b059::" providerId="AD" clId="Web-{272D2112-4CC5-4B85-AC24-4D0D12CB3E20}" dt="2019-04-02T20:57:46.799" v="902" actId="20577"/>
        <pc:sldMkLst>
          <pc:docMk/>
          <pc:sldMk cId="463128077" sldId="262"/>
        </pc:sldMkLst>
        <pc:spChg chg="mod">
          <ac:chgData name="Gastgebruiker" userId="S::urn:spo:anon#a795f1af2a05289a237df68413319ec52f28210d63dd353f8f2e136d4e36b059::" providerId="AD" clId="Web-{272D2112-4CC5-4B85-AC24-4D0D12CB3E20}" dt="2019-04-02T20:40:45.714" v="116" actId="20577"/>
          <ac:spMkLst>
            <pc:docMk/>
            <pc:sldMk cId="463128077" sldId="262"/>
            <ac:spMk id="2" creationId="{FB1B0DAE-AACB-45AC-9A68-7BA1EA88E58C}"/>
          </ac:spMkLst>
        </pc:spChg>
        <pc:spChg chg="mod">
          <ac:chgData name="Gastgebruiker" userId="S::urn:spo:anon#a795f1af2a05289a237df68413319ec52f28210d63dd353f8f2e136d4e36b059::" providerId="AD" clId="Web-{272D2112-4CC5-4B85-AC24-4D0D12CB3E20}" dt="2019-04-02T20:57:46.799" v="902" actId="20577"/>
          <ac:spMkLst>
            <pc:docMk/>
            <pc:sldMk cId="463128077" sldId="262"/>
            <ac:spMk id="3" creationId="{AAD32F31-5F2F-4CD2-B5D4-65D5A62D36E5}"/>
          </ac:spMkLst>
        </pc:spChg>
        <pc:spChg chg="add mod">
          <ac:chgData name="Gastgebruiker" userId="S::urn:spo:anon#a795f1af2a05289a237df68413319ec52f28210d63dd353f8f2e136d4e36b059::" providerId="AD" clId="Web-{272D2112-4CC5-4B85-AC24-4D0D12CB3E20}" dt="2019-04-02T20:38:30.959" v="103" actId="14100"/>
          <ac:spMkLst>
            <pc:docMk/>
            <pc:sldMk cId="463128077" sldId="262"/>
            <ac:spMk id="6" creationId="{044905A5-4E4A-4473-A181-EE90F4316C33}"/>
          </ac:spMkLst>
        </pc:spChg>
        <pc:picChg chg="add del mod">
          <ac:chgData name="Gastgebruiker" userId="S::urn:spo:anon#a795f1af2a05289a237df68413319ec52f28210d63dd353f8f2e136d4e36b059::" providerId="AD" clId="Web-{272D2112-4CC5-4B85-AC24-4D0D12CB3E20}" dt="2019-04-02T20:51:53.817" v="634"/>
          <ac:picMkLst>
            <pc:docMk/>
            <pc:sldMk cId="463128077" sldId="262"/>
            <ac:picMk id="4" creationId="{EAD21637-7F7E-4B8D-A17D-85BA8613279F}"/>
          </ac:picMkLst>
        </pc:picChg>
        <pc:picChg chg="add mod">
          <ac:chgData name="Gastgebruiker" userId="S::urn:spo:anon#a795f1af2a05289a237df68413319ec52f28210d63dd353f8f2e136d4e36b059::" providerId="AD" clId="Web-{272D2112-4CC5-4B85-AC24-4D0D12CB3E20}" dt="2019-04-02T20:57:12.033" v="879" actId="1076"/>
          <ac:picMkLst>
            <pc:docMk/>
            <pc:sldMk cId="463128077" sldId="262"/>
            <ac:picMk id="7" creationId="{21738F5B-AACB-4655-880C-D4263FAE60C6}"/>
          </ac:picMkLst>
        </pc:picChg>
      </pc:sldChg>
      <pc:sldChg chg="new del">
        <pc:chgData name="Gastgebruiker" userId="S::urn:spo:anon#a795f1af2a05289a237df68413319ec52f28210d63dd353f8f2e136d4e36b059::" providerId="AD" clId="Web-{272D2112-4CC5-4B85-AC24-4D0D12CB3E20}" dt="2019-04-02T20:40:25.698" v="112"/>
        <pc:sldMkLst>
          <pc:docMk/>
          <pc:sldMk cId="2109871311" sldId="270"/>
        </pc:sldMkLst>
      </pc:sldChg>
      <pc:sldChg chg="modSp new add del">
        <pc:chgData name="Gastgebruiker" userId="S::urn:spo:anon#a795f1af2a05289a237df68413319ec52f28210d63dd353f8f2e136d4e36b059::" providerId="AD" clId="Web-{272D2112-4CC5-4B85-AC24-4D0D12CB3E20}" dt="2019-04-02T20:49:02.811" v="574"/>
        <pc:sldMkLst>
          <pc:docMk/>
          <pc:sldMk cId="2290297137" sldId="270"/>
        </pc:sldMkLst>
        <pc:spChg chg="mod">
          <ac:chgData name="Gastgebruiker" userId="S::urn:spo:anon#a795f1af2a05289a237df68413319ec52f28210d63dd353f8f2e136d4e36b059::" providerId="AD" clId="Web-{272D2112-4CC5-4B85-AC24-4D0D12CB3E20}" dt="2019-04-02T20:40:50.699" v="123" actId="20577"/>
          <ac:spMkLst>
            <pc:docMk/>
            <pc:sldMk cId="2290297137" sldId="270"/>
            <ac:spMk id="2" creationId="{C8F98E2D-5641-4CD5-AA30-5B31A6F31671}"/>
          </ac:spMkLst>
        </pc:spChg>
        <pc:spChg chg="mod">
          <ac:chgData name="Gastgebruiker" userId="S::urn:spo:anon#a795f1af2a05289a237df68413319ec52f28210d63dd353f8f2e136d4e36b059::" providerId="AD" clId="Web-{272D2112-4CC5-4B85-AC24-4D0D12CB3E20}" dt="2019-04-02T20:45:45.069" v="406" actId="20577"/>
          <ac:spMkLst>
            <pc:docMk/>
            <pc:sldMk cId="2290297137" sldId="270"/>
            <ac:spMk id="3" creationId="{ABF49AE2-7983-41A5-9AD0-4E0F77259345}"/>
          </ac:spMkLst>
        </pc:spChg>
      </pc:sldChg>
      <pc:sldChg chg="new del">
        <pc:chgData name="Gastgebruiker" userId="S::urn:spo:anon#a795f1af2a05289a237df68413319ec52f28210d63dd353f8f2e136d4e36b059::" providerId="AD" clId="Web-{272D2112-4CC5-4B85-AC24-4D0D12CB3E20}" dt="2019-04-02T20:40:10.869" v="110"/>
        <pc:sldMkLst>
          <pc:docMk/>
          <pc:sldMk cId="2389735107" sldId="270"/>
        </pc:sldMkLst>
      </pc:sldChg>
      <pc:sldChg chg="addSp modSp new mod setBg">
        <pc:chgData name="Gastgebruiker" userId="S::urn:spo:anon#a795f1af2a05289a237df68413319ec52f28210d63dd353f8f2e136d4e36b059::" providerId="AD" clId="Web-{272D2112-4CC5-4B85-AC24-4D0D12CB3E20}" dt="2019-04-02T20:59:24.928" v="1017" actId="20577"/>
        <pc:sldMkLst>
          <pc:docMk/>
          <pc:sldMk cId="1237229349" sldId="271"/>
        </pc:sldMkLst>
        <pc:spChg chg="mod">
          <ac:chgData name="Gastgebruiker" userId="S::urn:spo:anon#a795f1af2a05289a237df68413319ec52f28210d63dd353f8f2e136d4e36b059::" providerId="AD" clId="Web-{272D2112-4CC5-4B85-AC24-4D0D12CB3E20}" dt="2019-04-02T20:51:03.518" v="613"/>
          <ac:spMkLst>
            <pc:docMk/>
            <pc:sldMk cId="1237229349" sldId="271"/>
            <ac:spMk id="2" creationId="{B87E99D8-193A-4C69-8CED-1CDD96467D2E}"/>
          </ac:spMkLst>
        </pc:spChg>
        <pc:spChg chg="mod">
          <ac:chgData name="Gastgebruiker" userId="S::urn:spo:anon#a795f1af2a05289a237df68413319ec52f28210d63dd353f8f2e136d4e36b059::" providerId="AD" clId="Web-{272D2112-4CC5-4B85-AC24-4D0D12CB3E20}" dt="2019-04-02T20:59:24.928" v="1017" actId="20577"/>
          <ac:spMkLst>
            <pc:docMk/>
            <pc:sldMk cId="1237229349" sldId="271"/>
            <ac:spMk id="3" creationId="{9B506EAA-B0C1-4CA7-ABF4-0C5C903DA5AE}"/>
          </ac:spMkLst>
        </pc:spChg>
        <pc:spChg chg="add mod">
          <ac:chgData name="Gastgebruiker" userId="S::urn:spo:anon#a795f1af2a05289a237df68413319ec52f28210d63dd353f8f2e136d4e36b059::" providerId="AD" clId="Web-{272D2112-4CC5-4B85-AC24-4D0D12CB3E20}" dt="2019-04-02T20:54:55.418" v="767" actId="14100"/>
          <ac:spMkLst>
            <pc:docMk/>
            <pc:sldMk cId="1237229349" sldId="271"/>
            <ac:spMk id="6" creationId="{5FF056E5-57BB-4F16-8D83-5E9756DA81EE}"/>
          </ac:spMkLst>
        </pc:spChg>
        <pc:picChg chg="add mod">
          <ac:chgData name="Gastgebruiker" userId="S::urn:spo:anon#a795f1af2a05289a237df68413319ec52f28210d63dd353f8f2e136d4e36b059::" providerId="AD" clId="Web-{272D2112-4CC5-4B85-AC24-4D0D12CB3E20}" dt="2019-04-02T20:51:03.518" v="613"/>
          <ac:picMkLst>
            <pc:docMk/>
            <pc:sldMk cId="1237229349" sldId="271"/>
            <ac:picMk id="4" creationId="{88B1FF88-70CE-44B2-9E85-AD30DD949E08}"/>
          </ac:picMkLst>
        </pc:picChg>
      </pc:sldChg>
      <pc:sldChg chg="addSp delSp modSp new">
        <pc:chgData name="Gastgebruiker" userId="S::urn:spo:anon#a795f1af2a05289a237df68413319ec52f28210d63dd353f8f2e136d4e36b059::" providerId="AD" clId="Web-{272D2112-4CC5-4B85-AC24-4D0D12CB3E20}" dt="2019-04-02T21:15:25.058" v="1083" actId="14100"/>
        <pc:sldMkLst>
          <pc:docMk/>
          <pc:sldMk cId="1133266790" sldId="272"/>
        </pc:sldMkLst>
        <pc:spChg chg="mod">
          <ac:chgData name="Gastgebruiker" userId="S::urn:spo:anon#a795f1af2a05289a237df68413319ec52f28210d63dd353f8f2e136d4e36b059::" providerId="AD" clId="Web-{272D2112-4CC5-4B85-AC24-4D0D12CB3E20}" dt="2019-04-02T21:00:49.619" v="1076" actId="20577"/>
          <ac:spMkLst>
            <pc:docMk/>
            <pc:sldMk cId="1133266790" sldId="272"/>
            <ac:spMk id="2" creationId="{9CF1B601-8A2C-4382-8CCD-3BDFF1A68D84}"/>
          </ac:spMkLst>
        </pc:spChg>
        <pc:spChg chg="del mod">
          <ac:chgData name="Gastgebruiker" userId="S::urn:spo:anon#a795f1af2a05289a237df68413319ec52f28210d63dd353f8f2e136d4e36b059::" providerId="AD" clId="Web-{272D2112-4CC5-4B85-AC24-4D0D12CB3E20}" dt="2019-04-02T21:14:28.306" v="1078"/>
          <ac:spMkLst>
            <pc:docMk/>
            <pc:sldMk cId="1133266790" sldId="272"/>
            <ac:spMk id="3" creationId="{47F6B259-D71A-4024-9BFE-AC152946E395}"/>
          </ac:spMkLst>
        </pc:spChg>
        <pc:picChg chg="add mod ord">
          <ac:chgData name="Gastgebruiker" userId="S::urn:spo:anon#a795f1af2a05289a237df68413319ec52f28210d63dd353f8f2e136d4e36b059::" providerId="AD" clId="Web-{272D2112-4CC5-4B85-AC24-4D0D12CB3E20}" dt="2019-04-02T21:14:35.259" v="1080" actId="1076"/>
          <ac:picMkLst>
            <pc:docMk/>
            <pc:sldMk cId="1133266790" sldId="272"/>
            <ac:picMk id="4" creationId="{9D7BD275-F7A1-44F6-9D71-4E1A4A4FD74D}"/>
          </ac:picMkLst>
        </pc:picChg>
        <pc:picChg chg="add mod">
          <ac:chgData name="Gastgebruiker" userId="S::urn:spo:anon#a795f1af2a05289a237df68413319ec52f28210d63dd353f8f2e136d4e36b059::" providerId="AD" clId="Web-{272D2112-4CC5-4B85-AC24-4D0D12CB3E20}" dt="2019-04-02T21:15:25.058" v="1083" actId="14100"/>
          <ac:picMkLst>
            <pc:docMk/>
            <pc:sldMk cId="1133266790" sldId="272"/>
            <ac:picMk id="6" creationId="{933D1D4E-12C4-47DF-997F-D48E6FC059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43642" y="1597819"/>
            <a:ext cx="7465787" cy="1102519"/>
          </a:xfrm>
          <a:prstGeom prst="rect">
            <a:avLst/>
          </a:prstGeom>
        </p:spPr>
        <p:txBody>
          <a:bodyPr/>
          <a:lstStyle/>
          <a:p>
            <a:r>
              <a:rPr lang="nl-NL">
                <a:solidFill>
                  <a:srgbClr val="68676C"/>
                </a:solidFill>
                <a:latin typeface="SteelfishRg-Regular"/>
              </a:rPr>
              <a:t>Klik om stijl te bewerken</a:t>
            </a:r>
            <a:endParaRPr lang="en-US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23357" y="2914650"/>
            <a:ext cx="5506358" cy="13144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nl-NL" sz="1800">
                <a:solidFill>
                  <a:srgbClr val="68676C"/>
                </a:solidFill>
                <a:latin typeface="SteelfishRg-Regular"/>
              </a:rPr>
              <a:t>Klikken om de ondertitelstijl van het model te bewerken</a:t>
            </a:r>
            <a:endParaRPr lang="en-US" sz="180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7786" y="1468800"/>
            <a:ext cx="7828643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endParaRPr lang="en-US" sz="140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995" y="430547"/>
            <a:ext cx="6518729" cy="78956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9428" y="1496785"/>
            <a:ext cx="6803571" cy="23231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endParaRPr lang="en-US" sz="140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360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7786" y="1468800"/>
            <a:ext cx="7828643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endParaRPr lang="en-US" sz="140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.pdf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d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50.pdf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2" descr="\\Client\C$\Desktop\Posters Word\AP_top_right_corner.png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13" y="-11545"/>
            <a:ext cx="2984363" cy="598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3" descr="\\Client\C$\Desktop\Posters Word\AP_bottom_left_corner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745"/>
            <a:ext cx="2857500" cy="5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P_basis_negatief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39964" y="5638800"/>
            <a:ext cx="1863271" cy="8995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 descr="rood blokje.eps"/>
          <p:cNvPicPr>
            <a:picLocks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-12600" b="-12600"/>
              <a:stretch>
                <a:fillRect/>
              </a:stretch>
            </p:blipFill>
          </mc:Choice>
          <mc:Fallback>
            <p:blipFill>
              <a:blip r:embed="rId4"/>
              <a:srcRect t="-12600" b="-12600"/>
              <a:stretch>
                <a:fillRect/>
              </a:stretch>
            </p:blipFill>
          </mc:Fallback>
        </mc:AlternateContent>
        <p:spPr>
          <a:xfrm>
            <a:off x="7578223" y="-68040"/>
            <a:ext cx="1588457" cy="612000"/>
          </a:xfrm>
          <a:prstGeom prst="rect">
            <a:avLst/>
          </a:prstGeom>
        </p:spPr>
      </p:pic>
      <p:pic>
        <p:nvPicPr>
          <p:cNvPr id="8" name="Picture 7" descr="ap-wit.ai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944079" y="-599392"/>
            <a:ext cx="2547228" cy="180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 descr="AP_basis_outline_q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l="-1540" r="-1540"/>
              <a:stretch>
                <a:fillRect/>
              </a:stretch>
            </p:blipFill>
          </mc:Choice>
          <mc:Fallback>
            <p:blipFill>
              <a:blip r:embed="rId4"/>
              <a:srcRect l="-1540" r="-1540"/>
              <a:stretch>
                <a:fillRect/>
              </a:stretch>
            </p:blipFill>
          </mc:Fallback>
        </mc:AlternateContent>
        <p:spPr>
          <a:xfrm>
            <a:off x="420977" y="5587220"/>
            <a:ext cx="1967076" cy="921242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>
            <a:off x="6499791" y="10948"/>
            <a:ext cx="2652061" cy="5576271"/>
          </a:xfrm>
          <a:prstGeom prst="rtTriangle">
            <a:avLst/>
          </a:prstGeom>
          <a:gradFill flip="none" rotWithShape="1">
            <a:gsLst>
              <a:gs pos="100000">
                <a:srgbClr val="68676C">
                  <a:alpha val="39000"/>
                </a:srgbClr>
              </a:gs>
              <a:gs pos="0">
                <a:schemeClr val="bg1"/>
              </a:gs>
            </a:gsLst>
            <a:lin ang="18900000" scaled="0"/>
            <a:tileRect/>
          </a:gra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-1851160" y="2884044"/>
            <a:ext cx="4638222" cy="1588"/>
          </a:xfrm>
          <a:prstGeom prst="line">
            <a:avLst/>
          </a:prstGeom>
          <a:ln w="22225" cap="flat" cmpd="sng" algn="ctr">
            <a:solidFill>
              <a:srgbClr val="97000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 descr="rood blokje.eps"/>
          <p:cNvPicPr>
            <a:picLocks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-12600" b="-12600"/>
              <a:stretch>
                <a:fillRect/>
              </a:stretch>
            </p:blipFill>
          </mc:Choice>
          <mc:Fallback>
            <p:blipFill>
              <a:blip r:embed="rId4"/>
              <a:srcRect t="-12600" b="-12600"/>
              <a:stretch>
                <a:fillRect/>
              </a:stretch>
            </p:blipFill>
          </mc:Fallback>
        </mc:AlternateContent>
        <p:spPr>
          <a:xfrm rot="10800000">
            <a:off x="-21346" y="6320704"/>
            <a:ext cx="1588457" cy="612000"/>
          </a:xfrm>
          <a:prstGeom prst="rect">
            <a:avLst/>
          </a:prstGeom>
        </p:spPr>
      </p:pic>
      <p:sp>
        <p:nvSpPr>
          <p:cNvPr id="7" name="Right Triangle 6"/>
          <p:cNvSpPr/>
          <p:nvPr userDrawn="1"/>
        </p:nvSpPr>
        <p:spPr>
          <a:xfrm>
            <a:off x="6491939" y="0"/>
            <a:ext cx="2652061" cy="5576271"/>
          </a:xfrm>
          <a:prstGeom prst="rtTriangle">
            <a:avLst/>
          </a:prstGeom>
          <a:gradFill flip="none" rotWithShape="1">
            <a:gsLst>
              <a:gs pos="100000">
                <a:srgbClr val="68676C">
                  <a:alpha val="39000"/>
                </a:srgbClr>
              </a:gs>
              <a:gs pos="0">
                <a:schemeClr val="bg1"/>
              </a:gs>
            </a:gsLst>
            <a:lin ang="18900000" scaled="0"/>
            <a:tileRect/>
          </a:gra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p-wit.ai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-106713" y="5820278"/>
            <a:ext cx="2547226" cy="180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>
            <a:off x="6499791" y="10948"/>
            <a:ext cx="2652061" cy="5576271"/>
          </a:xfrm>
          <a:prstGeom prst="rtTriangle">
            <a:avLst/>
          </a:prstGeom>
          <a:gradFill flip="none" rotWithShape="1">
            <a:gsLst>
              <a:gs pos="100000">
                <a:srgbClr val="68676C">
                  <a:alpha val="39000"/>
                </a:srgbClr>
              </a:gs>
              <a:gs pos="0">
                <a:schemeClr val="bg1"/>
              </a:gs>
            </a:gsLst>
            <a:lin ang="18900000" scaled="0"/>
            <a:tileRect/>
          </a:gra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P-roo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l="-541" r="-541"/>
              <a:stretch>
                <a:fillRect/>
              </a:stretch>
            </p:blipFill>
          </mc:Choice>
          <mc:Fallback>
            <p:blipFill>
              <a:blip r:embed="rId4"/>
              <a:srcRect l="-541" r="-541"/>
              <a:stretch>
                <a:fillRect/>
              </a:stretch>
            </p:blipFill>
          </mc:Fallback>
        </mc:AlternateContent>
        <p:spPr>
          <a:xfrm>
            <a:off x="1073743" y="1808944"/>
            <a:ext cx="6545914" cy="360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robotronics.com/drv8825-stepper-motor-driver.html?sl=e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ircuit.be/Product/10116/L298N-motor-driver-module-H-Bridg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68676C"/>
                </a:solidFill>
                <a:latin typeface="SteelfishRg-Regular"/>
                <a:cs typeface="SteelfishRg-Regular"/>
              </a:rPr>
              <a:t>AAP Robot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-2317548" y="1242316"/>
            <a:ext cx="7465787" cy="110251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rgbClr val="68676C"/>
              </a:solidFill>
              <a:latin typeface="SteelfishRg-Regular"/>
              <a:cs typeface="SteelfishRg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E9587-DC79-4DC0-8DF5-F91FFF43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Sensors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DD339A-3620-4088-A26F-9146B488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/>
              <a:t>VL53L0X</a:t>
            </a:r>
          </a:p>
          <a:p>
            <a:r>
              <a:rPr lang="nl-BE" sz="1800"/>
              <a:t>Laser sensor</a:t>
            </a:r>
          </a:p>
          <a:p>
            <a:r>
              <a:rPr lang="nl-BE" sz="1800"/>
              <a:t>Shift register</a:t>
            </a:r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831A6A7F-6BD4-41E2-A7BA-F4C8B8F2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75" y="1468800"/>
            <a:ext cx="1598408" cy="15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14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87C8-815F-499B-8DEE-560E84D4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Stand van zaken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B194EA-FDAD-4CA3-9AF0-DE0F3D2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/>
              <a:t>Ontwerp af</a:t>
            </a:r>
          </a:p>
          <a:p>
            <a:r>
              <a:rPr lang="nl-BE" sz="2800"/>
              <a:t>Laser cutten</a:t>
            </a:r>
          </a:p>
          <a:p>
            <a:r>
              <a:rPr lang="nl-BE" sz="2800"/>
              <a:t>Assemblage</a:t>
            </a:r>
          </a:p>
          <a:p>
            <a:r>
              <a:rPr lang="nl-BE" sz="2800"/>
              <a:t>Deel programma's</a:t>
            </a:r>
          </a:p>
          <a:p>
            <a:r>
              <a:rPr lang="nl-BE" sz="2800"/>
              <a:t>PCB</a:t>
            </a:r>
          </a:p>
          <a:p>
            <a:r>
              <a:rPr lang="nl-BE" sz="2800"/>
              <a:t>Data logger</a:t>
            </a:r>
          </a:p>
        </p:txBody>
      </p:sp>
    </p:spTree>
    <p:extLst>
      <p:ext uri="{BB962C8B-B14F-4D97-AF65-F5344CB8AC3E}">
        <p14:creationId xmlns:p14="http://schemas.microsoft.com/office/powerpoint/2010/main" val="321445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786" y="474628"/>
            <a:ext cx="7828643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>
                <a:solidFill>
                  <a:srgbClr val="68676C"/>
                </a:solidFill>
                <a:latin typeface="SteelfishRg-Regular"/>
                <a:cs typeface="SteelfishRg-Regular"/>
              </a:rPr>
              <a:t>Roadmap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7786" y="1468800"/>
            <a:ext cx="7828643" cy="33944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E50000"/>
              </a:buClr>
            </a:pPr>
            <a:r>
              <a:rPr lang="nl-BE" sz="1400">
                <a:solidFill>
                  <a:srgbClr val="68676C"/>
                </a:solidFill>
                <a:latin typeface="Arial"/>
                <a:cs typeface="Arial"/>
              </a:rPr>
              <a:t>Januari </a:t>
            </a: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 Afgewerkte design </a:t>
            </a:r>
          </a:p>
          <a:p>
            <a:pPr>
              <a:buClr>
                <a:srgbClr val="E50000"/>
              </a:buClr>
            </a:pP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Februari  Start ontwerpen individuele deel programma’s</a:t>
            </a:r>
          </a:p>
          <a:p>
            <a:pPr>
              <a:buClr>
                <a:srgbClr val="E50000"/>
              </a:buClr>
            </a:pP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Maart  Laser cutten onderdelen + 3D prints + assembleren en de verder ontwikkelen software</a:t>
            </a:r>
          </a:p>
          <a:p>
            <a:pPr>
              <a:buClr>
                <a:srgbClr val="E50000"/>
              </a:buClr>
            </a:pP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April  Start testen individuele modules</a:t>
            </a:r>
          </a:p>
          <a:p>
            <a:pPr>
              <a:buClr>
                <a:srgbClr val="E50000"/>
              </a:buClr>
            </a:pP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April deel2  Start test interactie tussen verschillende modules</a:t>
            </a:r>
          </a:p>
          <a:p>
            <a:pPr>
              <a:buClr>
                <a:srgbClr val="E50000"/>
              </a:buClr>
            </a:pP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Mei  </a:t>
            </a:r>
            <a:r>
              <a:rPr lang="en-US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Fine tuning </a:t>
            </a:r>
            <a:r>
              <a:rPr lang="nl-BE" sz="1400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verschillende modules en geheel testen en fine </a:t>
            </a:r>
            <a:r>
              <a:rPr lang="nl-BE" sz="1400" err="1">
                <a:solidFill>
                  <a:srgbClr val="68676C"/>
                </a:solidFill>
                <a:latin typeface="Arial"/>
                <a:cs typeface="Arial"/>
                <a:sym typeface="Wingdings" panose="05000000000000000000" pitchFamily="2" charset="2"/>
              </a:rPr>
              <a:t>tuning</a:t>
            </a:r>
            <a:endParaRPr lang="nl-BE" sz="1400">
              <a:solidFill>
                <a:srgbClr val="68676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87B0C-F5C9-43A8-81F3-A0A1F60E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Design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B8573B-0052-421B-B06A-C9FB5F49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/>
              <a:t>Hoe gaan we de belt maken</a:t>
            </a:r>
          </a:p>
          <a:p>
            <a:r>
              <a:rPr lang="nl-BE" sz="2800"/>
              <a:t>Hoe gaan de modules correct samen werken</a:t>
            </a:r>
          </a:p>
          <a:p>
            <a:r>
              <a:rPr lang="nl-BE" sz="2800"/>
              <a:t>Hoe gaat de robot voort bewegen</a:t>
            </a:r>
          </a:p>
          <a:p>
            <a:endParaRPr lang="nl-BE" sz="2800"/>
          </a:p>
          <a:p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5627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DA7D-A6C8-44E6-9002-866EB168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Hardware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ED6FCC-6BBA-4B09-9BA2-2F17B11F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420AD75-88BE-4AF5-A92F-284F6B58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58" y="1468800"/>
            <a:ext cx="7088697" cy="415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0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341A0-5D7C-4CA6-B5FE-7E1E8595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939058-FBE5-41FB-B096-883DD856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F182D2D-3F71-4C84-9DE8-65F9C331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84" y="1468800"/>
            <a:ext cx="4819845" cy="50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8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E41A9-DB48-484F-8C96-4528389F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Data logger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DB56FAD-A0FD-46F9-BF4E-0F718A7DB6E6}"/>
              </a:ext>
            </a:extLst>
          </p:cNvPr>
          <p:cNvSpPr txBox="1"/>
          <p:nvPr/>
        </p:nvSpPr>
        <p:spPr>
          <a:xfrm>
            <a:off x="1216325" y="1331343"/>
            <a:ext cx="6754483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Initieel</a:t>
            </a:r>
          </a:p>
          <a:p>
            <a:r>
              <a:rPr lang="nl-NL">
                <a:cs typeface="Calibri"/>
              </a:rPr>
              <a:t>* data doorvoeren via i2c</a:t>
            </a:r>
          </a:p>
          <a:p>
            <a:r>
              <a:rPr lang="nl-NL">
                <a:cs typeface="Calibri"/>
              </a:rPr>
              <a:t>* data loggen op een website</a:t>
            </a:r>
          </a:p>
          <a:p>
            <a:r>
              <a:rPr lang="nl-NL">
                <a:cs typeface="Calibri"/>
              </a:rPr>
              <a:t>* waarschuwen bij extreme waarden</a:t>
            </a:r>
            <a:endParaRPr lang="nl-NL"/>
          </a:p>
          <a:p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Momenteel</a:t>
            </a:r>
          </a:p>
          <a:p>
            <a:r>
              <a:rPr lang="nl-NL">
                <a:cs typeface="Calibri"/>
              </a:rPr>
              <a:t>*data doorvoeren via </a:t>
            </a:r>
            <a:r>
              <a:rPr lang="nl-NL" err="1">
                <a:cs typeface="Calibri"/>
              </a:rPr>
              <a:t>seriele</a:t>
            </a:r>
            <a:r>
              <a:rPr lang="nl-NL">
                <a:cs typeface="Calibri"/>
              </a:rPr>
              <a:t> lijn</a:t>
            </a:r>
          </a:p>
          <a:p>
            <a:r>
              <a:rPr lang="nl-NL">
                <a:cs typeface="Calibri"/>
              </a:rPr>
              <a:t>* data loggen in een </a:t>
            </a:r>
            <a:r>
              <a:rPr lang="nl-NL" err="1">
                <a:cs typeface="Calibri"/>
              </a:rPr>
              <a:t>csv</a:t>
            </a:r>
            <a:r>
              <a:rPr lang="nl-NL">
                <a:cs typeface="Calibri"/>
              </a:rPr>
              <a:t> bestand</a:t>
            </a:r>
          </a:p>
          <a:p>
            <a:r>
              <a:rPr lang="nl-NL">
                <a:cs typeface="Calibri"/>
              </a:rPr>
              <a:t>*geen lokale website meer</a:t>
            </a:r>
          </a:p>
        </p:txBody>
      </p:sp>
    </p:spTree>
    <p:extLst>
      <p:ext uri="{BB962C8B-B14F-4D97-AF65-F5344CB8AC3E}">
        <p14:creationId xmlns:p14="http://schemas.microsoft.com/office/powerpoint/2010/main" val="273952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01E7C32-A04B-498B-914D-72BA7D12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5" y="647723"/>
            <a:ext cx="7990935" cy="56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B0DAE-AACB-45AC-9A68-7BA1EA88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nl-BE"/>
              <a:t>Belt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D32F31-5F2F-4CD2-B5D4-65D5A62D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786" y="1468800"/>
            <a:ext cx="7828643" cy="4084585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BE">
                <a:cs typeface="Calibri"/>
              </a:rPr>
              <a:t>Aandrijving: stappenmotor </a:t>
            </a:r>
            <a:r>
              <a:rPr lang="nl-BE" err="1">
                <a:cs typeface="Calibri"/>
              </a:rPr>
              <a:t>mbv</a:t>
            </a:r>
            <a:r>
              <a:rPr lang="nl-BE">
                <a:cs typeface="Calibri"/>
              </a:rPr>
              <a:t> DRV8825 &amp; </a:t>
            </a:r>
            <a:r>
              <a:rPr lang="nl-BE" err="1">
                <a:cs typeface="Calibri"/>
              </a:rPr>
              <a:t>Arduino</a:t>
            </a:r>
            <a:r>
              <a:rPr lang="nl-BE">
                <a:cs typeface="Calibri"/>
              </a:rPr>
              <a:t> </a:t>
            </a:r>
            <a:r>
              <a:rPr lang="nl-BE" err="1">
                <a:cs typeface="Calibri"/>
              </a:rPr>
              <a:t>nano</a:t>
            </a:r>
            <a:endParaRPr lang="nl-BE" err="1"/>
          </a:p>
          <a:p>
            <a:pPr marL="0" indent="0">
              <a:buNone/>
            </a:pPr>
            <a:endParaRPr lang="nl-BE">
              <a:cs typeface="Calibri"/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  <a:p>
            <a:pPr marL="0" indent="0">
              <a:buNone/>
            </a:pPr>
            <a:endParaRPr lang="nl-BE">
              <a:cs typeface="Calibri"/>
            </a:endParaRPr>
          </a:p>
          <a:p>
            <a:pPr marL="0" indent="0">
              <a:buNone/>
            </a:pPr>
            <a:r>
              <a:rPr lang="nl-BE">
                <a:cs typeface="Calibri"/>
              </a:rPr>
              <a:t>Code: signaal met regelbare frequentie naar STEP input (CTC mode)</a:t>
            </a:r>
          </a:p>
          <a:p>
            <a:pPr lvl="1"/>
            <a:endParaRPr lang="nl-BE">
              <a:cs typeface="Calibri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44905A5-4E4A-4473-A181-EE90F4316C33}"/>
              </a:ext>
            </a:extLst>
          </p:cNvPr>
          <p:cNvSpPr txBox="1"/>
          <p:nvPr/>
        </p:nvSpPr>
        <p:spPr>
          <a:xfrm>
            <a:off x="605287" y="5924909"/>
            <a:ext cx="5029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>
                <a:hlinkClick r:id="rId2"/>
              </a:rPr>
              <a:t>https://grobotronics.com/drv8825-stepper-motor-driver.html?sl=en</a:t>
            </a:r>
            <a:endParaRPr lang="nl-NL"/>
          </a:p>
        </p:txBody>
      </p:sp>
      <p:pic>
        <p:nvPicPr>
          <p:cNvPr id="7" name="Afbeelding 7" descr="Afbeelding met elektronica, circuit&#10;&#10;Beschrijving is gegenereerd met hoge betrouwbaarheid">
            <a:extLst>
              <a:ext uri="{FF2B5EF4-FFF2-40B4-BE49-F238E27FC236}">
                <a16:creationId xmlns:a16="http://schemas.microsoft.com/office/drawing/2014/main" id="{21738F5B-AACB-4655-880C-D4263FAE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79" y="2633126"/>
            <a:ext cx="2743200" cy="1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99D8-193A-4C69-8CED-1CDD9646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/>
              <a:t>Drive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506EAA-B0C1-4CA7-ABF4-0C5C903DA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65378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err="1"/>
              <a:t>Aandrijving</a:t>
            </a:r>
            <a:r>
              <a:rPr lang="en-US" sz="1700"/>
              <a:t> </a:t>
            </a:r>
            <a:r>
              <a:rPr lang="en-US" sz="1700" err="1"/>
              <a:t>stappenmotor</a:t>
            </a:r>
            <a:r>
              <a:rPr lang="en-US" sz="1700"/>
              <a:t> </a:t>
            </a:r>
            <a:r>
              <a:rPr lang="en-US" sz="1700" err="1"/>
              <a:t>mbv</a:t>
            </a:r>
            <a:r>
              <a:rPr lang="en-US" sz="1700"/>
              <a:t> L298N &amp; Arduino Nano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1700"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cs typeface="Calibri"/>
              </a:rPr>
              <a:t>Code: </a:t>
            </a:r>
            <a:r>
              <a:rPr lang="en-US" sz="1700" err="1">
                <a:cs typeface="Calibri"/>
              </a:rPr>
              <a:t>zorgt</a:t>
            </a:r>
            <a:r>
              <a:rPr lang="en-US" sz="1700">
                <a:cs typeface="Calibri"/>
              </a:rPr>
              <a:t> </a:t>
            </a:r>
            <a:r>
              <a:rPr lang="en-US" sz="1700" err="1">
                <a:cs typeface="Calibri"/>
              </a:rPr>
              <a:t>voor</a:t>
            </a:r>
            <a:r>
              <a:rPr lang="en-US" sz="1700">
                <a:cs typeface="Calibri"/>
              </a:rPr>
              <a:t> 2 PWM </a:t>
            </a:r>
            <a:r>
              <a:rPr lang="en-US" sz="1700" err="1">
                <a:cs typeface="Calibri"/>
              </a:rPr>
              <a:t>signalen</a:t>
            </a:r>
            <a:r>
              <a:rPr lang="en-US" sz="1700">
                <a:cs typeface="Calibri"/>
              </a:rPr>
              <a:t> </a:t>
            </a:r>
            <a:r>
              <a:rPr lang="en-US" sz="1700" err="1">
                <a:cs typeface="Calibri"/>
              </a:rPr>
              <a:t>waarvan</a:t>
            </a:r>
            <a:r>
              <a:rPr lang="en-US" sz="1700">
                <a:cs typeface="Calibri"/>
              </a:rPr>
              <a:t> duty cycle </a:t>
            </a:r>
            <a:r>
              <a:rPr lang="en-US" sz="1700" err="1">
                <a:cs typeface="Calibri"/>
              </a:rPr>
              <a:t>afzonderlijke</a:t>
            </a:r>
            <a:r>
              <a:rPr lang="en-US" sz="1700">
                <a:cs typeface="Calibri"/>
              </a:rPr>
              <a:t> </a:t>
            </a:r>
            <a:r>
              <a:rPr lang="en-US" sz="1700" err="1">
                <a:cs typeface="Calibri"/>
              </a:rPr>
              <a:t>regelbaar</a:t>
            </a:r>
            <a:r>
              <a:rPr lang="en-US" sz="1700">
                <a:cs typeface="Calibri"/>
              </a:rPr>
              <a:t> is (Fast PWM)</a:t>
            </a:r>
          </a:p>
        </p:txBody>
      </p:sp>
      <p:pic>
        <p:nvPicPr>
          <p:cNvPr id="4" name="Afbeelding 4" descr="Afbeelding met elektronica, binnen, lucht&#10;&#10;Beschrijving is gegenereerd met hoge betrouwbaarheid">
            <a:extLst>
              <a:ext uri="{FF2B5EF4-FFF2-40B4-BE49-F238E27FC236}">
                <a16:creationId xmlns:a16="http://schemas.microsoft.com/office/drawing/2014/main" id="{88B1FF88-70CE-44B2-9E85-AD30DD949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4" r="6670" b="3"/>
          <a:stretch/>
        </p:blipFill>
        <p:spPr>
          <a:xfrm>
            <a:off x="4753737" y="1904281"/>
            <a:ext cx="3805552" cy="427268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FF056E5-57BB-4F16-8D83-5E9756DA81EE}"/>
              </a:ext>
            </a:extLst>
          </p:cNvPr>
          <p:cNvSpPr txBox="1"/>
          <p:nvPr/>
        </p:nvSpPr>
        <p:spPr>
          <a:xfrm>
            <a:off x="626853" y="5529532"/>
            <a:ext cx="518735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>
                <a:hlinkClick r:id="rId3"/>
              </a:rPr>
              <a:t>https://opencircuit.be/Product/10116/L298N-motor-driver-module-H-Bridge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22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1B601-8A2C-4382-8CCD-3BDFF1A6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nl-NL" err="1">
                <a:cs typeface="Calibri"/>
              </a:rPr>
              <a:t>Arduino's</a:t>
            </a:r>
            <a:r>
              <a:rPr lang="nl-NL">
                <a:cs typeface="Calibri"/>
              </a:rPr>
              <a:t> krijgen commando's van Adafruit HUZZAH32 </a:t>
            </a:r>
            <a:r>
              <a:rPr lang="nl-NL" err="1">
                <a:cs typeface="Calibri"/>
              </a:rPr>
              <a:t>Feather</a:t>
            </a:r>
            <a:r>
              <a:rPr lang="nl-NL">
                <a:cs typeface="Calibri"/>
              </a:rPr>
              <a:t> board</a:t>
            </a:r>
            <a:endParaRPr lang="nl-NL" err="1">
              <a:cs typeface="Calibri"/>
            </a:endParaRPr>
          </a:p>
        </p:txBody>
      </p:sp>
      <p:pic>
        <p:nvPicPr>
          <p:cNvPr id="4" name="Afbeelding 4" descr="Afbeelding met schermafbeelding&#10;&#10;Beschrijving is gegenereerd met hoge betrouwbaarheid">
            <a:extLst>
              <a:ext uri="{FF2B5EF4-FFF2-40B4-BE49-F238E27FC236}">
                <a16:creationId xmlns:a16="http://schemas.microsoft.com/office/drawing/2014/main" id="{9D7BD275-F7A1-44F6-9D71-4E1A4A4FD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18" y="2437285"/>
            <a:ext cx="7828643" cy="1342484"/>
          </a:xfrm>
          <a:prstGeom prst="rect">
            <a:avLst/>
          </a:prstGeom>
        </p:spPr>
      </p:pic>
      <p:pic>
        <p:nvPicPr>
          <p:cNvPr id="6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33D1D4E-12C4-47DF-997F-D48E6FC0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9" y="4171948"/>
            <a:ext cx="7832784" cy="16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6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2063D-8A5C-4632-AC24-2A31FBDD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Tracks</a:t>
            </a:r>
          </a:p>
        </p:txBody>
      </p:sp>
      <p:pic>
        <p:nvPicPr>
          <p:cNvPr id="4" name="Afbeelding 4" descr="Afbeelding met lucht, tafel&#10;&#10;Beschrijving is gegenereerd met zeer hoge betrouwbaarheid">
            <a:extLst>
              <a:ext uri="{FF2B5EF4-FFF2-40B4-BE49-F238E27FC236}">
                <a16:creationId xmlns:a16="http://schemas.microsoft.com/office/drawing/2014/main" id="{6911B1E3-0A34-4E67-9D7E-C60197807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422" y="1728291"/>
            <a:ext cx="5721370" cy="3394472"/>
          </a:xfrm>
          <a:prstGeom prst="rect">
            <a:avLst/>
          </a:prstGeom>
        </p:spPr>
      </p:pic>
      <p:pic>
        <p:nvPicPr>
          <p:cNvPr id="6" name="Afbeelding 6" descr="Afbeelding met vloer, binnen&#10;&#10;Beschrijving is gegenereerd met zeer hoge betrouwbaarheid">
            <a:extLst>
              <a:ext uri="{FF2B5EF4-FFF2-40B4-BE49-F238E27FC236}">
                <a16:creationId xmlns:a16="http://schemas.microsoft.com/office/drawing/2014/main" id="{3EBF1333-5853-46BE-97E4-3977413A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46" y="3329267"/>
            <a:ext cx="2743200" cy="1781130"/>
          </a:xfrm>
          <a:prstGeom prst="rect">
            <a:avLst/>
          </a:prstGeom>
        </p:spPr>
      </p:pic>
      <p:pic>
        <p:nvPicPr>
          <p:cNvPr id="3" name="Afbeelding 4" descr="Afbeelding met gebouw, buiten, baksteen&#10;&#10;Beschrijving is gegenereerd met zeer hoge betrouwbaarheid">
            <a:extLst>
              <a:ext uri="{FF2B5EF4-FFF2-40B4-BE49-F238E27FC236}">
                <a16:creationId xmlns:a16="http://schemas.microsoft.com/office/drawing/2014/main" id="{6B0650AD-2FAC-44DE-B4F1-8FA53F4B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1" y="2017507"/>
            <a:ext cx="2743200" cy="2946554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58BF9B06-BA05-4ADD-A63D-FB31693E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1" y="2343788"/>
            <a:ext cx="7216344" cy="23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rt-a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pt-ap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PPT-AP_3-4-sjabloon</Template>
  <Application>Microsoft Office PowerPoint</Application>
  <PresentationFormat>On-screen Show (4:3)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start-ap</vt:lpstr>
      <vt:lpstr>Office Theme</vt:lpstr>
      <vt:lpstr>ppt-ap-2</vt:lpstr>
      <vt:lpstr>Office Theme</vt:lpstr>
      <vt:lpstr>Office Theme</vt:lpstr>
      <vt:lpstr>AAP Robot</vt:lpstr>
      <vt:lpstr>Hardware Analyse</vt:lpstr>
      <vt:lpstr>Software Analyse</vt:lpstr>
      <vt:lpstr>Data logger</vt:lpstr>
      <vt:lpstr>PowerPoint Presentation</vt:lpstr>
      <vt:lpstr>Belt module</vt:lpstr>
      <vt:lpstr>Drive module</vt:lpstr>
      <vt:lpstr>Arduino's krijgen commando's van Adafruit HUZZAH32 Feather board</vt:lpstr>
      <vt:lpstr>Tracks</vt:lpstr>
      <vt:lpstr>Sensors</vt:lpstr>
      <vt:lpstr>Stand van zaken</vt:lpstr>
      <vt:lpstr>Roadmap</vt:lpstr>
      <vt:lpstr>Design vragen</vt:lpstr>
      <vt:lpstr>PowerPoint Presentation</vt:lpstr>
    </vt:vector>
  </TitlesOfParts>
  <Company>Marva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AAP Robot</dc:title>
  <dc:creator>Tijl Ivens</dc:creator>
  <cp:revision>1</cp:revision>
  <dcterms:created xsi:type="dcterms:W3CDTF">2019-04-01T14:01:17Z</dcterms:created>
  <dcterms:modified xsi:type="dcterms:W3CDTF">2019-04-02T21:15:26Z</dcterms:modified>
</cp:coreProperties>
</file>